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6"/>
  </p:notesMasterIdLst>
  <p:handoutMasterIdLst>
    <p:handoutMasterId r:id="rId7"/>
  </p:handoutMasterIdLst>
  <p:sldIdLst>
    <p:sldId id="555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da, Katsuto" initials="" lastIdx="1" clrIdx="0"/>
  <p:cmAuthor id="2" name="Matsuda, Yoshihis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002060"/>
    <a:srgbClr val="2180FF"/>
    <a:srgbClr val="000000"/>
    <a:srgbClr val="FFFF00"/>
    <a:srgbClr val="45AB85"/>
    <a:srgbClr val="FF0000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01" autoAdjust="0"/>
    <p:restoredTop sz="95874" autoAdjust="0"/>
  </p:normalViewPr>
  <p:slideViewPr>
    <p:cSldViewPr>
      <p:cViewPr varScale="1">
        <p:scale>
          <a:sx n="99" d="100"/>
          <a:sy n="99" d="100"/>
        </p:scale>
        <p:origin x="1157" y="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5856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FD63C4C-59E0-43CC-A236-0EAA8E2995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D5B04D-876E-4140-A288-6937EC258A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6164619-79C6-44E3-A911-9D7366DBB7B6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64A34DD-7A56-449C-BD8A-D45C4E481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CE90C57-A3F7-452D-A434-15DAFF2D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1B4ED8-CF1A-4BC2-8C03-D21FACEA9C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A61CCFD-5E35-4462-8CCB-D00D6CC8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713A9F-C679-4DC3-BC94-B2585CDF5A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63C5D-C2D7-4146-BE7B-6474A1908A40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327D24-7FB7-4440-8948-3D71A102B0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21341C-0979-4EBA-8EC8-0E8E8B5F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1CD0F8-83B2-481E-9E5F-70D23F3A8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1924BDB-C137-4502-BB04-FA1B9D379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5E7E22-911A-4F9B-B6A7-B2D5052E0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BC1EE6AF-5BF2-44BC-8785-532BD8148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71613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514600" y="1308100"/>
            <a:ext cx="6705600" cy="596900"/>
          </a:xfrm>
          <a:prstGeom prst="rect">
            <a:avLst/>
          </a:prstGeom>
        </p:spPr>
        <p:txBody>
          <a:bodyPr lIns="83973" tIns="41987" rIns="83973" bIns="41987"/>
          <a:lstStyle>
            <a:lvl1pPr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514600" y="2743200"/>
            <a:ext cx="6705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3973" tIns="41987" rIns="83973" bIns="41987" numCol="1" anchor="t" anchorCtr="0" compatLnSpc="1">
            <a:prstTxWarp prst="textNoShape">
              <a:avLst/>
            </a:prstTxWarp>
          </a:bodyPr>
          <a:lstStyle>
            <a:lvl1pPr marL="0" indent="0">
              <a:buFont typeface="ＭＳ Ｐゴシック" pitchFamily="-109" charset="-128"/>
              <a:buNone/>
              <a:defRPr sz="2400">
                <a:solidFill>
                  <a:srgbClr val="4B4B4B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70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D4823761-6ADE-49CC-82FD-4D59142289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9313"/>
            <a:ext cx="9906000" cy="39687"/>
          </a:xfrm>
          <a:prstGeom prst="rect">
            <a:avLst/>
          </a:prstGeom>
          <a:solidFill>
            <a:srgbClr val="824BB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>
            <a:extLst>
              <a:ext uri="{FF2B5EF4-FFF2-40B4-BE49-F238E27FC236}">
                <a16:creationId xmlns:a16="http://schemas.microsoft.com/office/drawing/2014/main" id="{5BB014BE-7928-464B-90A2-459990CE23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EFEFDEA6-3396-49F9-9504-D7413A3886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extLst>
              <a:ext uri="{FF2B5EF4-FFF2-40B4-BE49-F238E27FC236}">
                <a16:creationId xmlns:a16="http://schemas.microsoft.com/office/drawing/2014/main" id="{31267EC3-6C84-4E9B-A7B1-AC4528F9AA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4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8E07A024-0348-4F2B-A4D3-C4DFA888C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08113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4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5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>
            <a:extLst>
              <a:ext uri="{FF2B5EF4-FFF2-40B4-BE49-F238E27FC236}">
                <a16:creationId xmlns:a16="http://schemas.microsoft.com/office/drawing/2014/main" id="{ABD94C8C-E5BD-4E26-AEA0-04D025A58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9296400" cy="446088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980728"/>
            <a:ext cx="9296400" cy="435133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2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1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9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39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768" y="188640"/>
            <a:ext cx="101875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4953001" y="4869160"/>
            <a:ext cx="4642706" cy="1444192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宮崎県デジタル推進課</a:t>
            </a:r>
            <a:r>
              <a:rPr lang="en-US" altLang="ja-JP" dirty="0"/>
              <a:t>×</a:t>
            </a:r>
            <a:r>
              <a:rPr lang="ja-JP" altLang="en-US" dirty="0"/>
              <a:t>株式会社クニエ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5196B4BC-6ED6-4DBC-883E-3FEB4F7324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93361" y="332656"/>
            <a:ext cx="360039" cy="36004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×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1DB038-C3F5-456F-BB1B-EB9BF46862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3160" y="188640"/>
            <a:ext cx="17630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6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54" y="996950"/>
            <a:ext cx="1835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8DF88A87-7DAE-4EED-9084-730E3A8CA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270625"/>
            <a:ext cx="2136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9DE15256-F812-41FD-9413-FC40920D76E0}"/>
              </a:ext>
            </a:extLst>
          </p:cNvPr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703638"/>
            <a:ext cx="7954962" cy="3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6409421" y="4323561"/>
            <a:ext cx="3186285" cy="14441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1363134" y="3150460"/>
            <a:ext cx="8232572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spcBef>
                <a:spcPts val="0"/>
              </a:spcBef>
              <a:defRPr sz="2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5DFEED-7D7A-45BF-A585-0007A1C6D183}"/>
              </a:ext>
            </a:extLst>
          </p:cNvPr>
          <p:cNvSpPr/>
          <p:nvPr userDrawn="1"/>
        </p:nvSpPr>
        <p:spPr>
          <a:xfrm>
            <a:off x="0" y="6553200"/>
            <a:ext cx="9925050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DCD1CA6-2991-40E8-AE3F-C3F058EC2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906000" cy="3048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9" name="Text Box 6">
            <a:extLst>
              <a:ext uri="{FF2B5EF4-FFF2-40B4-BE49-F238E27FC236}">
                <a16:creationId xmlns:a16="http://schemas.microsoft.com/office/drawing/2014/main" id="{4891D46E-CB5F-4E58-9A1F-8ECAE4AA80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297988" y="6553200"/>
            <a:ext cx="557212" cy="315913"/>
          </a:xfrm>
          <a:prstGeom prst="rect">
            <a:avLst/>
          </a:prstGeom>
          <a:noFill/>
          <a:ln>
            <a:noFill/>
          </a:ln>
        </p:spPr>
        <p:txBody>
          <a:bodyPr lIns="91423" tIns="45712" rIns="91423" bIns="45712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7EEB4D8E-225E-43DF-8395-C29A7C185961}" type="slidenum">
              <a:rPr kumimoji="0" lang="en-US" altLang="ja-JP" sz="1000" smtClean="0"/>
              <a:pPr algn="r">
                <a:defRPr/>
              </a:pPr>
              <a:t>‹#›</a:t>
            </a:fld>
            <a:endParaRPr kumimoji="0" lang="en-US" altLang="ja-JP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39" r:id="rId6"/>
    <p:sldLayoutId id="2147485345" r:id="rId7"/>
    <p:sldLayoutId id="2147485348" r:id="rId8"/>
    <p:sldLayoutId id="214748534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>
          <a:solidFill>
            <a:srgbClr val="50505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600">
          <a:solidFill>
            <a:srgbClr val="505050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 sz="1400">
          <a:solidFill>
            <a:srgbClr val="505050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200">
          <a:solidFill>
            <a:srgbClr val="505050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defRPr kumimoji="1" sz="1000">
          <a:solidFill>
            <a:srgbClr val="505050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85722-2A54-4808-BBC7-17325D1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kern="100" dirty="0">
                <a:cs typeface="Times New Roman" panose="02020603050405020304" pitchFamily="18" charset="0"/>
              </a:rPr>
              <a:t>様式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4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：質問書</a:t>
            </a:r>
            <a:br>
              <a:rPr lang="en-US" altLang="ja-JP" sz="2400" b="1" kern="100" dirty="0">
                <a:cs typeface="Times New Roman" panose="02020603050405020304" pitchFamily="18" charset="0"/>
              </a:rPr>
            </a:br>
            <a:endParaRPr kumimoji="1" lang="ja-JP" altLang="en-US" sz="2400" b="1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200472" y="2060848"/>
            <a:ext cx="936104" cy="4680520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質問事項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136576" y="2060848"/>
            <a:ext cx="8568952" cy="468052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7BA85-6B58-4EEC-8170-22ACFA100463}"/>
              </a:ext>
            </a:extLst>
          </p:cNvPr>
          <p:cNvSpPr/>
          <p:nvPr/>
        </p:nvSpPr>
        <p:spPr>
          <a:xfrm>
            <a:off x="200480" y="1340768"/>
            <a:ext cx="936104" cy="648072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59F162A-5685-44C2-90F0-D0FB33E192DC}"/>
              </a:ext>
            </a:extLst>
          </p:cNvPr>
          <p:cNvSpPr/>
          <p:nvPr/>
        </p:nvSpPr>
        <p:spPr>
          <a:xfrm>
            <a:off x="1136584" y="1340768"/>
            <a:ext cx="3744416" cy="6480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anose="05000000000000000000" pitchFamily="2" charset="2"/>
              <a:buChar char="n"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8B9A260-1AE6-4819-9E69-AD7A5D3B3220}"/>
              </a:ext>
            </a:extLst>
          </p:cNvPr>
          <p:cNvSpPr/>
          <p:nvPr/>
        </p:nvSpPr>
        <p:spPr>
          <a:xfrm>
            <a:off x="4953008" y="1340768"/>
            <a:ext cx="1008000" cy="648072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903AB79-C7EF-49D5-827C-98F454FE2404}"/>
              </a:ext>
            </a:extLst>
          </p:cNvPr>
          <p:cNvSpPr/>
          <p:nvPr/>
        </p:nvSpPr>
        <p:spPr>
          <a:xfrm>
            <a:off x="5961520" y="1340768"/>
            <a:ext cx="863688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担当者名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EC11D4-5C49-4B07-82ED-DFD0E828A81E}"/>
              </a:ext>
            </a:extLst>
          </p:cNvPr>
          <p:cNvSpPr/>
          <p:nvPr/>
        </p:nvSpPr>
        <p:spPr>
          <a:xfrm>
            <a:off x="5961520" y="1556792"/>
            <a:ext cx="863688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D002CE8-432E-409E-AA18-F9471F4FBD99}"/>
              </a:ext>
            </a:extLst>
          </p:cNvPr>
          <p:cNvSpPr/>
          <p:nvPr/>
        </p:nvSpPr>
        <p:spPr>
          <a:xfrm>
            <a:off x="5961520" y="1772816"/>
            <a:ext cx="863688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00647BA-2B0E-4490-A03C-593F99B8C9AC}"/>
              </a:ext>
            </a:extLst>
          </p:cNvPr>
          <p:cNvSpPr/>
          <p:nvPr/>
        </p:nvSpPr>
        <p:spPr>
          <a:xfrm>
            <a:off x="6825208" y="1340768"/>
            <a:ext cx="2880000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FE0BC9E-1424-4B71-8821-27457D492D45}"/>
              </a:ext>
            </a:extLst>
          </p:cNvPr>
          <p:cNvSpPr/>
          <p:nvPr/>
        </p:nvSpPr>
        <p:spPr>
          <a:xfrm>
            <a:off x="6825208" y="1556792"/>
            <a:ext cx="2880000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54EB2D6-3AC8-4F4D-A80D-F6061FE2CE78}"/>
              </a:ext>
            </a:extLst>
          </p:cNvPr>
          <p:cNvSpPr/>
          <p:nvPr/>
        </p:nvSpPr>
        <p:spPr>
          <a:xfrm>
            <a:off x="6825208" y="1772816"/>
            <a:ext cx="2880000" cy="21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640554E7-B872-424B-A78C-2B5DE8CFB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544146"/>
              </p:ext>
            </p:extLst>
          </p:nvPr>
        </p:nvGraphicFramePr>
        <p:xfrm>
          <a:off x="1208584" y="2097320"/>
          <a:ext cx="8424936" cy="4356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451">
                  <a:extLst>
                    <a:ext uri="{9D8B030D-6E8A-4147-A177-3AD203B41FA5}">
                      <a16:colId xmlns:a16="http://schemas.microsoft.com/office/drawing/2014/main" val="2341965416"/>
                    </a:ext>
                  </a:extLst>
                </a:gridCol>
                <a:gridCol w="2004722">
                  <a:extLst>
                    <a:ext uri="{9D8B030D-6E8A-4147-A177-3AD203B41FA5}">
                      <a16:colId xmlns:a16="http://schemas.microsoft.com/office/drawing/2014/main" val="2381847410"/>
                    </a:ext>
                  </a:extLst>
                </a:gridCol>
                <a:gridCol w="6061763">
                  <a:extLst>
                    <a:ext uri="{9D8B030D-6E8A-4147-A177-3AD203B41FA5}">
                      <a16:colId xmlns:a16="http://schemas.microsoft.com/office/drawing/2014/main" val="3943308133"/>
                    </a:ext>
                  </a:extLst>
                </a:gridCol>
              </a:tblGrid>
              <a:tr h="223385">
                <a:tc rowSpan="2"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№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質　問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093756"/>
                  </a:ext>
                </a:extLst>
              </a:tr>
              <a:tr h="223385">
                <a:tc vMerge="1"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質問事項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内容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4337"/>
                  </a:ext>
                </a:extLst>
              </a:tr>
              <a:tr h="1303082">
                <a:tc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lang="ja-JP" sz="11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040938"/>
                  </a:ext>
                </a:extLst>
              </a:tr>
              <a:tr h="1303082">
                <a:tc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lang="ja-JP" sz="11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701526"/>
                  </a:ext>
                </a:extLst>
              </a:tr>
              <a:tr h="1303082">
                <a:tc>
                  <a:txBody>
                    <a:bodyPr/>
                    <a:lstStyle/>
                    <a:p>
                      <a:pPr marL="200025" indent="-200025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lang="ja-JP" sz="1100" b="0" kern="10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0025" indent="-20002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767025"/>
                  </a:ext>
                </a:extLst>
              </a:tr>
            </a:tbl>
          </a:graphicData>
        </a:graphic>
      </p:graphicFrame>
      <p:sp>
        <p:nvSpPr>
          <p:cNvPr id="24" name="Rectangle 1">
            <a:extLst>
              <a:ext uri="{FF2B5EF4-FFF2-40B4-BE49-F238E27FC236}">
                <a16:creationId xmlns:a16="http://schemas.microsoft.com/office/drawing/2014/main" id="{F4D4D7C5-B31F-4999-BE1E-B60127F2E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576" y="6466563"/>
            <a:ext cx="856895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注　不足する場合は、適宜行を増やして下さい。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5C687C-7D2C-4397-BC0A-FAC6D2992541}"/>
              </a:ext>
            </a:extLst>
          </p:cNvPr>
          <p:cNvSpPr/>
          <p:nvPr/>
        </p:nvSpPr>
        <p:spPr>
          <a:xfrm>
            <a:off x="1136576" y="908050"/>
            <a:ext cx="8424937" cy="360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今年度予定している実証事業の概要に記入の「実証事業名」のうち、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RFI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を提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出いただく実証事業名を記入くださいー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B3A6491-3D20-4299-872C-48DFE62D531A}"/>
              </a:ext>
            </a:extLst>
          </p:cNvPr>
          <p:cNvSpPr/>
          <p:nvPr/>
        </p:nvSpPr>
        <p:spPr>
          <a:xfrm>
            <a:off x="200472" y="908050"/>
            <a:ext cx="935038" cy="360000"/>
          </a:xfrm>
          <a:prstGeom prst="rect">
            <a:avLst/>
          </a:prstGeom>
          <a:solidFill>
            <a:srgbClr val="002060">
              <a:alpha val="80000"/>
            </a:srgbClr>
          </a:solidFill>
          <a:ln w="63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実証事業名</a:t>
            </a:r>
          </a:p>
        </p:txBody>
      </p:sp>
    </p:spTree>
    <p:extLst>
      <p:ext uri="{BB962C8B-B14F-4D97-AF65-F5344CB8AC3E}">
        <p14:creationId xmlns:p14="http://schemas.microsoft.com/office/powerpoint/2010/main" val="3146496368"/>
      </p:ext>
    </p:extLst>
  </p:cSld>
  <p:clrMapOvr>
    <a:masterClrMapping/>
  </p:clrMapOvr>
</p:sld>
</file>

<file path=ppt/theme/theme1.xml><?xml version="1.0" encoding="utf-8"?>
<a:theme xmlns:a="http://schemas.openxmlformats.org/drawingml/2006/main" name="qunie_format">
  <a:themeElements>
    <a:clrScheme name="QUNIE-Basic">
      <a:dk1>
        <a:srgbClr val="000000"/>
      </a:dk1>
      <a:lt1>
        <a:srgbClr val="FFFFFF"/>
      </a:lt1>
      <a:dk2>
        <a:srgbClr val="824BB0"/>
      </a:dk2>
      <a:lt2>
        <a:srgbClr val="A2A4A3"/>
      </a:lt2>
      <a:accent1>
        <a:srgbClr val="4B4B4B"/>
      </a:accent1>
      <a:accent2>
        <a:srgbClr val="780000"/>
      </a:accent2>
      <a:accent3>
        <a:srgbClr val="003C8C"/>
      </a:accent3>
      <a:accent4>
        <a:srgbClr val="73A5D2"/>
      </a:accent4>
      <a:accent5>
        <a:srgbClr val="78C8AA"/>
      </a:accent5>
      <a:accent6>
        <a:srgbClr val="DED79B"/>
      </a:accent6>
      <a:hlink>
        <a:srgbClr val="6E0073"/>
      </a:hlink>
      <a:folHlink>
        <a:srgbClr val="AF76B9"/>
      </a:folHlink>
    </a:clrScheme>
    <a:fontScheme name="ユーザー定義 Default">
      <a:majorFont>
        <a:latin typeface="Yu Gothic UI Semibold"/>
        <a:ea typeface="Yu Gothic UI Semibold"/>
        <a:cs typeface="ＭＳ Ｐゴシック"/>
      </a:majorFont>
      <a:minorFont>
        <a:latin typeface="Yu Gothic UI Semilight"/>
        <a:ea typeface="Yu Gothic UI Semilight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nie_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1E82DED6D40A4080CCD3EFCBEF52E8" ma:contentTypeVersion="2" ma:contentTypeDescription="新しいドキュメントを作成します。" ma:contentTypeScope="" ma:versionID="39577182f9a5b08c740037ca58876e16">
  <xsd:schema xmlns:xsd="http://www.w3.org/2001/XMLSchema" xmlns:xs="http://www.w3.org/2001/XMLSchema" xmlns:p="http://schemas.microsoft.com/office/2006/metadata/properties" xmlns:ns2="c780657c-0f52-42f1-a668-385d7b3acf97" targetNamespace="http://schemas.microsoft.com/office/2006/metadata/properties" ma:root="true" ma:fieldsID="e84acaf4e2501cd88148b6f4d33b8d89" ns2:_="">
    <xsd:import namespace="c780657c-0f52-42f1-a668-385d7b3acf97"/>
    <xsd:element name="properties">
      <xsd:complexType>
        <xsd:sequence>
          <xsd:element name="documentManagement">
            <xsd:complexType>
              <xsd:all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657c-0f52-42f1-a668-385d7b3acf97" elementFormDefault="qualified">
    <xsd:import namespace="http://schemas.microsoft.com/office/2006/documentManagement/types"/>
    <xsd:import namespace="http://schemas.microsoft.com/office/infopath/2007/PartnerControls"/>
    <xsd:element name="_x5185__x5bb9_" ma:index="1" nillable="true" ma:displayName="内容" ma:internalName="_x5185__x5bb9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コンテンツ タイプ"/>
        <xsd:element ref="dc:title" minOccurs="0" maxOccurs="1" ma:index="0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c780657c-0f52-42f1-a668-385d7b3acf97" xsi:nil="true"/>
  </documentManagement>
</p:properties>
</file>

<file path=customXml/itemProps1.xml><?xml version="1.0" encoding="utf-8"?>
<ds:datastoreItem xmlns:ds="http://schemas.openxmlformats.org/officeDocument/2006/customXml" ds:itemID="{1F59531F-F5A4-4895-82EA-A9F07CD07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9A1305-0CCF-4820-9F74-EC24C50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657c-0f52-42f1-a668-385d7b3ac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D27596-09FA-4A98-A740-E6467C0049D1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780657c-0f52-42f1-a668-385d7b3acf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57568</TotalTime>
  <Words>71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Yu Gothic UI Semibold</vt:lpstr>
      <vt:lpstr>Yu Gothic UI Semilight</vt:lpstr>
      <vt:lpstr>Arial</vt:lpstr>
      <vt:lpstr>Calibri</vt:lpstr>
      <vt:lpstr>Times New Roman</vt:lpstr>
      <vt:lpstr>Wingdings</vt:lpstr>
      <vt:lpstr>qunie_format</vt:lpstr>
      <vt:lpstr>様式4：質問書 </vt:lpstr>
    </vt:vector>
  </TitlesOfParts>
  <Company>QUNIE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Kashima, Miyoko</dc:creator>
  <cp:lastModifiedBy>Miyake, Shunsuke</cp:lastModifiedBy>
  <cp:revision>1619</cp:revision>
  <cp:lastPrinted>2024-07-17T06:22:25Z</cp:lastPrinted>
  <dcterms:created xsi:type="dcterms:W3CDTF">2009-06-26T09:45:45Z</dcterms:created>
  <dcterms:modified xsi:type="dcterms:W3CDTF">2024-07-28T23:39:14Z</dcterms:modified>
</cp:coreProperties>
</file>